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11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3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8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3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3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9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3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E3CA-BBDC-4825-B6C6-604A2D7C86C0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15AF-17C2-4C40-AE32-460B5792D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05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Création d’un recueil de fables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classe de CM2 de Madame </a:t>
            </a:r>
            <a:r>
              <a:rPr lang="fr-FR" dirty="0" err="1"/>
              <a:t>Brisset</a:t>
            </a:r>
            <a:r>
              <a:rPr lang="fr-FR" dirty="0"/>
              <a:t> de l’école La Grosse Pierre et  une classe de 6</a:t>
            </a:r>
            <a:r>
              <a:rPr lang="fr-FR" baseline="30000" dirty="0"/>
              <a:t>ème</a:t>
            </a:r>
            <a:r>
              <a:rPr lang="fr-FR" dirty="0"/>
              <a:t> de Mme Paviet-Roche professeur d’arts plastiques </a:t>
            </a:r>
            <a:r>
              <a:rPr lang="fr-FR" dirty="0" smtClean="0"/>
              <a:t>du collège Henri IV  </a:t>
            </a:r>
            <a:r>
              <a:rPr lang="fr-FR" dirty="0"/>
              <a:t>ont collaboré à la réalisation de ce recueil. </a:t>
            </a:r>
          </a:p>
          <a:p>
            <a:r>
              <a:rPr lang="fr-FR" dirty="0" smtClean="0"/>
              <a:t>Par </a:t>
            </a:r>
            <a:r>
              <a:rPr lang="fr-FR" dirty="0"/>
              <a:t>groupe de deux, un CM2 et un sixième, les élèves ont réalisé l’illustration d’une fable écrite par les élèves de CM2.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08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6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33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" y="526956"/>
            <a:ext cx="7071672" cy="52460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63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01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4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0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3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6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03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1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98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0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67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048"/>
            <a:ext cx="7154459" cy="5307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63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67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0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1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4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0"/>
            <a:ext cx="5087537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303" y="0"/>
            <a:ext cx="5084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0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7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9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06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357"/>
            <a:ext cx="7256667" cy="53832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63" y="-1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2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8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5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2771"/>
            <a:ext cx="7104463" cy="52573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63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0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07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75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" y="30707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2" y="30707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2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1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8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9" y="0"/>
            <a:ext cx="5087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36" y="0"/>
            <a:ext cx="508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</Words>
  <Application>Microsoft Office PowerPoint</Application>
  <PresentationFormat>Grand écran</PresentationFormat>
  <Paragraphs>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Création d’un recueil de fables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DSDEN77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16</cp:revision>
  <dcterms:created xsi:type="dcterms:W3CDTF">2018-06-14T08:57:11Z</dcterms:created>
  <dcterms:modified xsi:type="dcterms:W3CDTF">2018-06-14T14:38:51Z</dcterms:modified>
</cp:coreProperties>
</file>