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61" r:id="rId6"/>
    <p:sldId id="265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/>
              <a:t>A.S.S.N.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720080"/>
          </a:xfrm>
        </p:spPr>
        <p:txBody>
          <a:bodyPr>
            <a:noAutofit/>
          </a:bodyPr>
          <a:lstStyle/>
          <a:p>
            <a:r>
              <a:rPr lang="fr-FR" sz="2800" dirty="0"/>
              <a:t>Situation d’évaluation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D’après le BO n°30 du 23 juillet 2015  - Attestation Scolaire du Savoir 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/>
              <a:t>Connaissances et attitudes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6" y="575875"/>
            <a:ext cx="2019672" cy="14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Savoir identifier la personne responsable de la surveillance à alerter en cas de problème.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191683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Sur ces deux photos, qui surveille ? </a:t>
            </a:r>
          </a:p>
          <a:p>
            <a:r>
              <a:rPr lang="fr-FR" sz="2000" b="1" i="1" dirty="0"/>
              <a:t>Réponds sur ta feuille en rédigeant une phrase.</a:t>
            </a:r>
            <a:endParaRPr lang="fr-FR" sz="16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92866" y="536842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09108" y="509275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15097" r="8046" b="18099"/>
          <a:stretch/>
        </p:blipFill>
        <p:spPr>
          <a:xfrm>
            <a:off x="188519" y="2950494"/>
            <a:ext cx="4392488" cy="25248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19583" r="11707" b="23382"/>
          <a:stretch/>
        </p:blipFill>
        <p:spPr>
          <a:xfrm>
            <a:off x="4761027" y="2999760"/>
            <a:ext cx="4056202" cy="21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Savoir identifier la personne responsable de la surveillance à alerter en cas de problème.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560" y="1760777"/>
            <a:ext cx="4329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Sur ta feuille, relie chaque matériel à son utilisation.</a:t>
            </a:r>
            <a:endParaRPr lang="fr-FR" sz="1600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63" y="1197096"/>
            <a:ext cx="3779520" cy="5327904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051794"/>
            <a:ext cx="2805113" cy="1876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1760" y="2653903"/>
            <a:ext cx="1584176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des jumelles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2692" y="4335885"/>
            <a:ext cx="1459053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des palmes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4883" y="3660993"/>
            <a:ext cx="1930188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un talkie-walkie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051720" y="3054013"/>
            <a:ext cx="724803" cy="3749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777489" y="4061103"/>
            <a:ext cx="564256" cy="26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890991" y="3140968"/>
            <a:ext cx="724804" cy="517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600" dirty="0"/>
              <a:t>l’hygiène</a:t>
            </a:r>
            <a:r>
              <a:rPr lang="fr-FR" sz="3200" dirty="0"/>
              <a:t> dans un établissement de bains.</a:t>
            </a:r>
          </a:p>
        </p:txBody>
      </p:sp>
      <p:pic>
        <p:nvPicPr>
          <p:cNvPr id="16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55" y="2540253"/>
            <a:ext cx="960755" cy="96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C:\Users\IA77\Desktop\CPD JPH\NATATION\ASSN outils pour PE\images\maillot box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60731"/>
            <a:ext cx="135318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5" y="3363523"/>
            <a:ext cx="1522730" cy="15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39600" y="1988840"/>
            <a:ext cx="394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Parmi ces maillots de bain, quels sont ceux autorisés à la piscine ?</a:t>
            </a:r>
          </a:p>
          <a:p>
            <a:r>
              <a:rPr lang="fr-FR" sz="2000" b="1" i="1" dirty="0"/>
              <a:t>Note les numéros sur ta feuille.</a:t>
            </a:r>
            <a:endParaRPr lang="fr-FR" sz="1600" b="1" i="1" dirty="0"/>
          </a:p>
        </p:txBody>
      </p:sp>
      <p:pic>
        <p:nvPicPr>
          <p:cNvPr id="13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60" y="3865220"/>
            <a:ext cx="1666240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5" y="3484014"/>
            <a:ext cx="1904365" cy="1904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839600" y="393925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8375" y="46698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72000" y="29534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74540" y="446247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61953" y="298696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Connaître les règles de base liées à l’hygiène dans un établissement de bains.</a:t>
            </a:r>
          </a:p>
        </p:txBody>
      </p:sp>
      <p:pic>
        <p:nvPicPr>
          <p:cNvPr id="16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4342"/>
            <a:ext cx="1815541" cy="12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11560" y="177281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Numérote les photos dans l’ordre des actions à réaliser avant de se baigner.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71365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71476" y="4740339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80112" y="289875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76752" y="47432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t="29786" r="32212" b="28557"/>
          <a:stretch/>
        </p:blipFill>
        <p:spPr>
          <a:xfrm>
            <a:off x="6208787" y="4209444"/>
            <a:ext cx="1951344" cy="15744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6925" r="31021" b="28558"/>
          <a:stretch/>
        </p:blipFill>
        <p:spPr>
          <a:xfrm>
            <a:off x="952094" y="3057803"/>
            <a:ext cx="2261733" cy="16825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15774" r="41321" b="23259"/>
          <a:stretch/>
        </p:blipFill>
        <p:spPr>
          <a:xfrm>
            <a:off x="3483655" y="3713658"/>
            <a:ext cx="179123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la sécurité dans un établissement de bains </a:t>
            </a:r>
            <a:br>
              <a:rPr lang="fr-FR" sz="3200" dirty="0"/>
            </a:br>
            <a:r>
              <a:rPr lang="fr-FR" sz="3200" dirty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610551" y="217838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Coche les règles correspondant à ces illustrations ou ces panneaux.</a:t>
            </a:r>
            <a:endParaRPr lang="fr-FR" sz="1600" b="1" i="1" dirty="0"/>
          </a:p>
        </p:txBody>
      </p:sp>
      <p:pic>
        <p:nvPicPr>
          <p:cNvPr id="23" name="il_fi" descr="Afficher l'image d'origin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3"/>
          <a:stretch/>
        </p:blipFill>
        <p:spPr bwMode="auto">
          <a:xfrm>
            <a:off x="5255220" y="3245476"/>
            <a:ext cx="1346200" cy="94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0494"/>
          <a:stretch/>
        </p:blipFill>
        <p:spPr bwMode="auto">
          <a:xfrm>
            <a:off x="2987824" y="3536302"/>
            <a:ext cx="1715911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6566"/>
            <a:ext cx="142494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82632"/>
            <a:ext cx="142494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la sécurité dans un établissement de bains </a:t>
            </a:r>
            <a:br>
              <a:rPr lang="fr-FR" sz="3200" dirty="0"/>
            </a:br>
            <a:r>
              <a:rPr lang="fr-FR" sz="3200" dirty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19444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Quel équipement porter pour pratiquer des activités nautiques (canoé, voile…) ? Coche la réponse qui convient.</a:t>
            </a:r>
            <a:endParaRPr lang="fr-FR" sz="16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865831" y="286890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Une bouée.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499992" y="2903653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Un gilet de sauvetage.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371703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Relie la règle de sécurité avec le lieu où l’appliquer.</a:t>
            </a:r>
            <a:endParaRPr lang="fr-FR" sz="16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11560" y="4306759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Faire attention au courant.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486916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Rester dans l’espace balisé.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544522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Faire attention aux vagues.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5652120" y="42901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Un plan d’eau aménagé.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5652120" y="486916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bord de mer.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5652120" y="54452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Une rivière.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05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963594" y="2754964"/>
            <a:ext cx="2951489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2852933"/>
            <a:ext cx="4057650" cy="22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Indique pour chacune des photos si tu peux te baigner ou pas. </a:t>
            </a:r>
          </a:p>
          <a:p>
            <a:r>
              <a:rPr lang="fr-FR" sz="2000" b="1" i="1" dirty="0"/>
              <a:t>Explique pourquoi.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087304" y="53012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940152" y="503959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696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5774" r="16155" b="15639"/>
          <a:stretch/>
        </p:blipFill>
        <p:spPr>
          <a:xfrm>
            <a:off x="673704" y="2595495"/>
            <a:ext cx="2649287" cy="1870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Les compétences du savoir-nager sont </a:t>
            </a:r>
            <a:r>
              <a:rPr lang="fr-FR" sz="2000" b="1" i="1" u="sng" dirty="0"/>
              <a:t>indispensables </a:t>
            </a:r>
            <a:r>
              <a:rPr lang="fr-FR" sz="2000" b="1" i="1" dirty="0"/>
              <a:t> pour les activités suivantes. Réponds par VRAI ou FAUX.</a:t>
            </a:r>
            <a:endParaRPr lang="fr-FR" sz="16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62477" y="2945763"/>
            <a:ext cx="241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Pédalo</a:t>
            </a:r>
          </a:p>
        </p:txBody>
      </p:sp>
      <p:pic>
        <p:nvPicPr>
          <p:cNvPr id="13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6372200" y="2325507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48064" y="300731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Voile</a:t>
            </a:r>
          </a:p>
        </p:txBody>
      </p:sp>
      <p:pic>
        <p:nvPicPr>
          <p:cNvPr id="15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1862477" y="4556572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10263" y="5987528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/>
              <a:t>Canoé ou kayak</a:t>
            </a:r>
          </a:p>
        </p:txBody>
      </p:sp>
      <p:pic>
        <p:nvPicPr>
          <p:cNvPr id="17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7" y="441695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211296" y="5333291"/>
            <a:ext cx="195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Centre aquatique</a:t>
            </a:r>
          </a:p>
        </p:txBody>
      </p:sp>
    </p:spTree>
    <p:extLst>
      <p:ext uri="{BB962C8B-B14F-4D97-AF65-F5344CB8AC3E}">
        <p14:creationId xmlns:p14="http://schemas.microsoft.com/office/powerpoint/2010/main" val="1274327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335</TotalTime>
  <Words>347</Words>
  <Application>Microsoft Office PowerPoint</Application>
  <PresentationFormat>Affichage à l'écran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Candara</vt:lpstr>
      <vt:lpstr>Symbol</vt:lpstr>
      <vt:lpstr>Vagues</vt:lpstr>
      <vt:lpstr>A.S.S.N.</vt:lpstr>
      <vt:lpstr>Savoir identifier la personne responsable de la surveillance à alerter en cas de problème.</vt:lpstr>
      <vt:lpstr>Savoir identifier la personne responsable de la surveillance à alerter en cas de problème.</vt:lpstr>
      <vt:lpstr>Connaître les règles de base liées à l’hygiène dans un établissement de bains.</vt:lpstr>
      <vt:lpstr>Connaître les règles de base liées à l’hygiène dans un établissement de bains.</vt:lpstr>
      <vt:lpstr>Connaître les règles de base liées à la sécurité dans un établissement de bains  ou un espace surveillé.</vt:lpstr>
      <vt:lpstr>Connaître les règles de base liées à la sécurité dans un établissement de bains  ou un espace surveillé.</vt:lpstr>
      <vt:lpstr>Savoir identifier les environnements et les circonstances pour lesquelles la maîtrise du savoir-nager est adaptée. </vt:lpstr>
      <vt:lpstr>Savoir identifier les environnements et les circonstances pour lesquelles la maîtrise du savoir-nager est adaptée. </vt:lpstr>
    </vt:vector>
  </TitlesOfParts>
  <Company>DSDEN77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Sandra</cp:lastModifiedBy>
  <cp:revision>42</cp:revision>
  <dcterms:created xsi:type="dcterms:W3CDTF">2016-02-01T09:52:08Z</dcterms:created>
  <dcterms:modified xsi:type="dcterms:W3CDTF">2016-12-11T21:32:36Z</dcterms:modified>
</cp:coreProperties>
</file>